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90" r:id="rId7"/>
    <p:sldId id="287" r:id="rId8"/>
    <p:sldId id="289" r:id="rId9"/>
    <p:sldId id="268" r:id="rId10"/>
    <p:sldId id="267" r:id="rId11"/>
    <p:sldId id="269" r:id="rId12"/>
    <p:sldId id="271" r:id="rId13"/>
    <p:sldId id="272" r:id="rId14"/>
    <p:sldId id="273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3680"/>
  </p:normalViewPr>
  <p:slideViewPr>
    <p:cSldViewPr snapToGrid="0" snapToObjects="1">
      <p:cViewPr varScale="1">
        <p:scale>
          <a:sx n="116" d="100"/>
          <a:sy n="116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下周计划：基于构建的组件对一些找到的数据进行分布式的存储和简单的分析。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大部分人用的虚拟机，静态</a:t>
            </a:r>
            <a:r>
              <a:rPr lang="en-US" altLang="zh-CN" dirty="0" err="1"/>
              <a:t>ip</a:t>
            </a:r>
            <a:r>
              <a:rPr lang="zh-CN" altLang="en-US" dirty="0"/>
              <a:t>地址有问题，每次配置网络占用时间。</a:t>
            </a:r>
            <a:endParaRPr lang="en-US" altLang="zh-CN" dirty="0"/>
          </a:p>
          <a:p>
            <a:r>
              <a:rPr lang="zh-CN" altLang="en-US" dirty="0"/>
              <a:t>后续项目开发是继续使用我们自己的电脑还是考虑租用服务器。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这周我们的工作主要分为两部分，第一是对项目进行总体的分析，包括产品路线图和根据目前的项目需求做的架构分析；</a:t>
            </a:r>
            <a:endParaRPr lang="en-US" altLang="zh-CN" dirty="0"/>
          </a:p>
          <a:p>
            <a:r>
              <a:rPr lang="zh-CN" altLang="en-US" dirty="0"/>
              <a:t>第二是对架构中现阶段会用到的技术组件进行分布式配置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68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33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88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精神健康大数据平台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技术小组工作汇报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李泽琛</a:t>
            </a:r>
          </a:p>
          <a:p>
            <a:r>
              <a:rPr kumimoji="1" lang="en-US" altLang="zh-CN" dirty="0"/>
              <a:t>2019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7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下周工作计划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下周工作计划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517667" cy="220686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517667" cy="220686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517667" cy="220686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517667" cy="220686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517667" cy="220686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7" y="1901570"/>
            <a:ext cx="2517667" cy="220686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517667" cy="220686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8" y="1913444"/>
            <a:ext cx="2517667" cy="220686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189310" y="4844083"/>
            <a:ext cx="2517668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单机版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Hadoop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伪分布式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完全分布式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Hadoop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集群</a:t>
            </a:r>
          </a:p>
        </p:txBody>
      </p:sp>
      <p:sp>
        <p:nvSpPr>
          <p:cNvPr id="13" name="矩形 12"/>
          <p:cNvSpPr/>
          <p:nvPr/>
        </p:nvSpPr>
        <p:spPr>
          <a:xfrm>
            <a:off x="1301141" y="4384928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集群搭建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892598" y="4832210"/>
            <a:ext cx="2517668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Hbase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zookeeper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hive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92598" y="4384928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组件配置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2385" y="4390626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数据存储与分析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65465" y="4384928"/>
            <a:ext cx="67839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……</a:t>
            </a:r>
          </a:p>
        </p:txBody>
      </p:sp>
      <p:grpSp>
        <p:nvGrpSpPr>
          <p:cNvPr id="20" name="组合 22"/>
          <p:cNvGrpSpPr/>
          <p:nvPr/>
        </p:nvGrpSpPr>
        <p:grpSpPr>
          <a:xfrm>
            <a:off x="1708203" y="2791682"/>
            <a:ext cx="699637" cy="48140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299659" y="2803555"/>
            <a:ext cx="699637" cy="48140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850935" y="2791681"/>
            <a:ext cx="699637" cy="48140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442391" y="2803554"/>
            <a:ext cx="699637" cy="48140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2" name="文本框 8">
            <a:extLst>
              <a:ext uri="{FF2B5EF4-FFF2-40B4-BE49-F238E27FC236}">
                <a16:creationId xmlns:a16="http://schemas.microsoft.com/office/drawing/2014/main" id="{B9845FE7-0D06-4260-9608-78F65FFF0EA5}"/>
              </a:ext>
            </a:extLst>
          </p:cNvPr>
          <p:cNvSpPr txBox="1"/>
          <p:nvPr/>
        </p:nvSpPr>
        <p:spPr>
          <a:xfrm>
            <a:off x="6162385" y="4837907"/>
            <a:ext cx="2517668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利用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hdfs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hbase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MapReduce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遇到的问题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遇到的问题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3920" y="2475533"/>
            <a:ext cx="14670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配置效率低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集体开发时间有限；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网络问题占用时间；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后续项目开发环境</a:t>
            </a: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批评与改正！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本周工作总结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下周工作计划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遇到的问题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本周工作总结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工作概述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Roadmap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现阶段架构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180049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</a:rPr>
              <a:t>项目总体分析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现阶段架构体系中需要用到的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Hadoop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相关技术组件：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hbase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spark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hive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相关组件配置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项目总体分析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EF453A-D2DC-4A4C-8632-5C18546F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191" y="1316587"/>
            <a:ext cx="9182134" cy="51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项目总体分析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62A5D8-BE4A-4FF3-B2F2-24880492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7" y="1291191"/>
            <a:ext cx="5823521" cy="516563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090A0449-B8CA-4679-88E0-A484E4464F5A}"/>
              </a:ext>
            </a:extLst>
          </p:cNvPr>
          <p:cNvSpPr/>
          <p:nvPr/>
        </p:nvSpPr>
        <p:spPr>
          <a:xfrm>
            <a:off x="3959442" y="4145872"/>
            <a:ext cx="1979720" cy="5948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D1E84C3-BFE8-40C0-8F12-35823958FFA1}"/>
              </a:ext>
            </a:extLst>
          </p:cNvPr>
          <p:cNvSpPr/>
          <p:nvPr/>
        </p:nvSpPr>
        <p:spPr>
          <a:xfrm>
            <a:off x="2816352" y="3403611"/>
            <a:ext cx="2074104" cy="5948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56DFA62-66EA-4E7C-9215-01B1FBE444EC}"/>
              </a:ext>
            </a:extLst>
          </p:cNvPr>
          <p:cNvSpPr/>
          <p:nvPr/>
        </p:nvSpPr>
        <p:spPr>
          <a:xfrm>
            <a:off x="2816352" y="2075688"/>
            <a:ext cx="1417320" cy="5210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0026BD6-D1A9-4071-8772-20637D14CE20}"/>
              </a:ext>
            </a:extLst>
          </p:cNvPr>
          <p:cNvSpPr/>
          <p:nvPr/>
        </p:nvSpPr>
        <p:spPr>
          <a:xfrm>
            <a:off x="2816352" y="2661350"/>
            <a:ext cx="1837944" cy="5948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C3BFE76-7057-4F92-A07D-4F340EDF4AB2}"/>
              </a:ext>
            </a:extLst>
          </p:cNvPr>
          <p:cNvSpPr/>
          <p:nvPr/>
        </p:nvSpPr>
        <p:spPr>
          <a:xfrm>
            <a:off x="1901952" y="1801368"/>
            <a:ext cx="562248" cy="3410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506E94-80C1-4C46-81D9-F98A5B37C9AD}"/>
              </a:ext>
            </a:extLst>
          </p:cNvPr>
          <p:cNvSpPr txBox="1"/>
          <p:nvPr/>
        </p:nvSpPr>
        <p:spPr>
          <a:xfrm>
            <a:off x="5939162" y="2816352"/>
            <a:ext cx="104700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</a:t>
            </a:r>
            <a:endParaRPr lang="zh-CN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A153C-339A-411C-A0CC-8BB05F85A74F}"/>
              </a:ext>
            </a:extLst>
          </p:cNvPr>
          <p:cNvSpPr txBox="1"/>
          <p:nvPr/>
        </p:nvSpPr>
        <p:spPr>
          <a:xfrm>
            <a:off x="7818120" y="3602736"/>
            <a:ext cx="29718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现阶段架构分析</a:t>
            </a:r>
          </a:p>
        </p:txBody>
      </p:sp>
    </p:spTree>
    <p:extLst>
      <p:ext uri="{BB962C8B-B14F-4D97-AF65-F5344CB8AC3E}">
        <p14:creationId xmlns:p14="http://schemas.microsoft.com/office/powerpoint/2010/main" val="12492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相关组件配置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8907" y="1398044"/>
            <a:ext cx="8172330" cy="3275685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1315EA-0529-463F-9A55-3CCF4E17F087}"/>
              </a:ext>
            </a:extLst>
          </p:cNvPr>
          <p:cNvSpPr txBox="1"/>
          <p:nvPr/>
        </p:nvSpPr>
        <p:spPr>
          <a:xfrm>
            <a:off x="4922982" y="5237616"/>
            <a:ext cx="3722254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启动过程</a:t>
            </a:r>
          </a:p>
        </p:txBody>
      </p:sp>
    </p:spTree>
    <p:extLst>
      <p:ext uri="{BB962C8B-B14F-4D97-AF65-F5344CB8AC3E}">
        <p14:creationId xmlns:p14="http://schemas.microsoft.com/office/powerpoint/2010/main" val="1326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0513" y="1517097"/>
            <a:ext cx="7310973" cy="332603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5152660" y="5340903"/>
            <a:ext cx="188667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200" u="sng" dirty="0">
                <a:solidFill>
                  <a:srgbClr val="000000"/>
                </a:solidFill>
                <a:latin typeface="+mn-ea"/>
              </a:rPr>
              <a:t>Hadoop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</a:rPr>
              <a:t>启动</a:t>
            </a:r>
            <a:r>
              <a:rPr lang="en-US" altLang="zh-CN" sz="1200" u="sng" dirty="0">
                <a:solidFill>
                  <a:srgbClr val="000000"/>
                </a:solidFill>
                <a:latin typeface="+mn-ea"/>
              </a:rPr>
              <a:t>web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</a:rPr>
              <a:t>页面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相关组件配置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8907" y="1278100"/>
            <a:ext cx="8172330" cy="351557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1315EA-0529-463F-9A55-3CCF4E17F087}"/>
              </a:ext>
            </a:extLst>
          </p:cNvPr>
          <p:cNvSpPr txBox="1"/>
          <p:nvPr/>
        </p:nvSpPr>
        <p:spPr>
          <a:xfrm>
            <a:off x="4922982" y="5237616"/>
            <a:ext cx="3722254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启动页面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225</TotalTime>
  <Words>368</Words>
  <Application>Microsoft Macintosh PowerPoint</Application>
  <PresentationFormat>宽屏</PresentationFormat>
  <Paragraphs>75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泽琛 李</dc:creator>
  <cp:keywords/>
  <dc:description/>
  <cp:lastModifiedBy>office365</cp:lastModifiedBy>
  <cp:revision>23</cp:revision>
  <dcterms:created xsi:type="dcterms:W3CDTF">2019-11-06T14:58:48Z</dcterms:created>
  <dcterms:modified xsi:type="dcterms:W3CDTF">2019-11-14T02:20:26Z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